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18"/>
  </p:notesMasterIdLst>
  <p:sldIdLst>
    <p:sldId id="256" r:id="rId2"/>
    <p:sldId id="257" r:id="rId3"/>
    <p:sldId id="261" r:id="rId4"/>
    <p:sldId id="273" r:id="rId5"/>
    <p:sldId id="262" r:id="rId6"/>
    <p:sldId id="272" r:id="rId7"/>
    <p:sldId id="263" r:id="rId8"/>
    <p:sldId id="260" r:id="rId9"/>
    <p:sldId id="264" r:id="rId10"/>
    <p:sldId id="265" r:id="rId11"/>
    <p:sldId id="266" r:id="rId12"/>
    <p:sldId id="270" r:id="rId13"/>
    <p:sldId id="271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74464" autoAdjust="0"/>
  </p:normalViewPr>
  <p:slideViewPr>
    <p:cSldViewPr snapToGrid="0">
      <p:cViewPr>
        <p:scale>
          <a:sx n="134" d="100"/>
          <a:sy n="134" d="100"/>
        </p:scale>
        <p:origin x="344" y="-1632"/>
      </p:cViewPr>
      <p:guideLst/>
    </p:cSldViewPr>
  </p:slideViewPr>
  <p:notesTextViewPr>
    <p:cViewPr>
      <p:scale>
        <a:sx n="1" d="1"/>
        <a:sy n="1" d="1"/>
      </p:scale>
      <p:origin x="0" y="-8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3E7E7-C1FF-42BA-98AB-3E4047D8BE0A}" type="datetimeFigureOut">
              <a:rPr lang="nl-BE" smtClean="0"/>
              <a:t>19/04/16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157EE1-3AA1-4A08-96B2-5DCBCD609623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279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Alle packages uitleggen</a:t>
            </a:r>
          </a:p>
          <a:p>
            <a:r>
              <a:rPr lang="nl-NL" dirty="0" smtClean="0"/>
              <a:t>(bijna) Onveranderd: usersystem + </a:t>
            </a:r>
            <a:r>
              <a:rPr lang="nl-NL" dirty="0" err="1" smtClean="0"/>
              <a:t>permission</a:t>
            </a:r>
            <a:endParaRPr lang="nl-NL" dirty="0" smtClean="0"/>
          </a:p>
          <a:p>
            <a:r>
              <a:rPr lang="nl-NL" dirty="0" smtClean="0"/>
              <a:t>Nieuw</a:t>
            </a:r>
            <a:r>
              <a:rPr lang="nl-NL" baseline="0" dirty="0" smtClean="0"/>
              <a:t> package: </a:t>
            </a:r>
            <a:r>
              <a:rPr lang="nl-NL" baseline="0" dirty="0" err="1" smtClean="0"/>
              <a:t>notification</a:t>
            </a:r>
            <a:r>
              <a:rPr lang="nl-NL" baseline="0" dirty="0" smtClean="0"/>
              <a:t>: mailbox</a:t>
            </a:r>
          </a:p>
          <a:p>
            <a:r>
              <a:rPr lang="nl-NL" baseline="0" dirty="0" err="1" smtClean="0"/>
              <a:t>Updated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constraints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assignment</a:t>
            </a:r>
            <a:r>
              <a:rPr lang="nl-NL" baseline="0" dirty="0" smtClean="0"/>
              <a:t>: </a:t>
            </a:r>
            <a:r>
              <a:rPr lang="nl-NL" baseline="0" dirty="0" err="1" smtClean="0"/>
              <a:t>bugreport</a:t>
            </a:r>
            <a:r>
              <a:rPr lang="nl-NL" baseline="0" dirty="0" smtClean="0"/>
              <a:t> (</a:t>
            </a:r>
            <a:r>
              <a:rPr lang="nl-NL" baseline="0" dirty="0" err="1" smtClean="0"/>
              <a:t>states</a:t>
            </a:r>
            <a:r>
              <a:rPr lang="nl-NL" baseline="0" dirty="0" smtClean="0"/>
              <a:t>,</a:t>
            </a:r>
            <a:r>
              <a:rPr lang="is-IS" baseline="0" dirty="0" smtClean="0"/>
              <a:t>…)</a:t>
            </a:r>
            <a:endParaRPr lang="nl-NL" baseline="0" dirty="0" smtClean="0"/>
          </a:p>
          <a:p>
            <a:r>
              <a:rPr lang="nl-NL" baseline="0" dirty="0" smtClean="0"/>
              <a:t>Model: access data </a:t>
            </a:r>
            <a:r>
              <a:rPr lang="nl-NL" baseline="0" dirty="0" err="1" smtClean="0"/>
              <a:t>by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datamodel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69966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Patterns</a:t>
            </a:r>
            <a:r>
              <a:rPr lang="nl-NL" dirty="0" smtClean="0"/>
              <a:t> uitleggen</a:t>
            </a:r>
          </a:p>
          <a:p>
            <a:r>
              <a:rPr lang="nl-NL" dirty="0" smtClean="0"/>
              <a:t>Access </a:t>
            </a:r>
            <a:r>
              <a:rPr lang="nl-NL" dirty="0" err="1" smtClean="0"/>
              <a:t>modifier</a:t>
            </a:r>
            <a:r>
              <a:rPr lang="nl-NL" dirty="0" smtClean="0"/>
              <a:t> </a:t>
            </a:r>
          </a:p>
          <a:p>
            <a:r>
              <a:rPr lang="nl-NL" dirty="0" smtClean="0"/>
              <a:t>Mix manieren voor </a:t>
            </a:r>
            <a:r>
              <a:rPr lang="nl-NL" dirty="0" err="1" smtClean="0"/>
              <a:t>undo</a:t>
            </a:r>
            <a:r>
              <a:rPr lang="nl-NL" dirty="0" smtClean="0"/>
              <a:t> (memento</a:t>
            </a:r>
            <a:r>
              <a:rPr lang="is-IS" dirty="0" smtClean="0"/>
              <a:t>…</a:t>
            </a:r>
            <a:r>
              <a:rPr lang="nl-NL" dirty="0" smtClean="0"/>
              <a:t>)</a:t>
            </a:r>
          </a:p>
          <a:p>
            <a:r>
              <a:rPr lang="nl-NL" dirty="0" err="1" smtClean="0"/>
              <a:t>toString</a:t>
            </a:r>
            <a:r>
              <a:rPr lang="nl-NL" dirty="0" smtClean="0"/>
              <a:t>() vermelden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4954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051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r>
              <a:rPr lang="nl-BE" dirty="0" smtClean="0"/>
              <a:t>Bugreport</a:t>
            </a:r>
            <a:r>
              <a:rPr lang="nl-BE" baseline="0" dirty="0" smtClean="0"/>
              <a:t> has also a milestone</a:t>
            </a:r>
          </a:p>
          <a:p>
            <a:r>
              <a:rPr lang="nl-BE" baseline="0" dirty="0" smtClean="0"/>
              <a:t>Polymorphism GRASP Principle</a:t>
            </a:r>
          </a:p>
          <a:p>
            <a:r>
              <a:rPr lang="nl-BE" baseline="0" dirty="0" smtClean="0"/>
              <a:t>Milestone extends versionID</a:t>
            </a:r>
          </a:p>
          <a:p>
            <a:r>
              <a:rPr lang="nl-BE" baseline="0" dirty="0" smtClean="0"/>
              <a:t>Childs of subsystem, only child =&gt; milestone same as parent</a:t>
            </a:r>
          </a:p>
          <a:p>
            <a:r>
              <a:rPr lang="nl-BE" baseline="0" dirty="0" smtClean="0"/>
              <a:t>Default: M0</a:t>
            </a:r>
          </a:p>
          <a:p>
            <a:r>
              <a:rPr lang="nl-BE" dirty="0" smtClean="0"/>
              <a:t>AS,</a:t>
            </a:r>
            <a:r>
              <a:rPr lang="nl-BE" baseline="0" dirty="0" smtClean="0"/>
              <a:t> P, S has a milestone</a:t>
            </a:r>
          </a:p>
          <a:p>
            <a:r>
              <a:rPr lang="nl-BE" baseline="0" dirty="0" smtClean="0"/>
              <a:t>Set a milestone: constraints of the assignement</a:t>
            </a:r>
          </a:p>
          <a:p>
            <a:r>
              <a:rPr lang="nl-BE" baseline="0" smtClean="0"/>
              <a:t>Update a milestone =&gt; recusively all childs update </a:t>
            </a:r>
            <a:endParaRPr lang="nl-BE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09549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Next</a:t>
            </a:r>
            <a:r>
              <a:rPr lang="en-GB" baseline="0" dirty="0" smtClean="0"/>
              <a:t> pattern: State pattern on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-&gt; because of difference in behaviour for different states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6528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State pattern -&gt; state specific behaviour !</a:t>
            </a:r>
          </a:p>
          <a:p>
            <a:r>
              <a:rPr lang="en-GB" dirty="0" smtClean="0"/>
              <a:t>	</a:t>
            </a:r>
            <a:r>
              <a:rPr lang="en-GB" dirty="0" err="1" smtClean="0"/>
              <a:t>bv</a:t>
            </a:r>
            <a:r>
              <a:rPr lang="en-GB" dirty="0" smtClean="0"/>
              <a:t> Assign -&gt; add test but no patch</a:t>
            </a:r>
          </a:p>
          <a:p>
            <a:r>
              <a:rPr lang="en-GB" dirty="0" smtClean="0"/>
              <a:t>How?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	-&gt;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call to </a:t>
            </a:r>
            <a:r>
              <a:rPr lang="en-GB" baseline="0" dirty="0" err="1" smtClean="0"/>
              <a:t>internState</a:t>
            </a:r>
            <a:endParaRPr lang="en-GB" baseline="0" dirty="0" smtClean="0"/>
          </a:p>
          <a:p>
            <a:r>
              <a:rPr lang="en-GB" baseline="0" dirty="0" smtClean="0"/>
              <a:t>	-&gt; Handles call (got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as </a:t>
            </a:r>
            <a:r>
              <a:rPr lang="en-GB" baseline="0" dirty="0" err="1" smtClean="0"/>
              <a:t>param</a:t>
            </a:r>
            <a:r>
              <a:rPr lang="en-GB" baseline="0" dirty="0" smtClean="0"/>
              <a:t> if needed)</a:t>
            </a:r>
          </a:p>
          <a:p>
            <a:r>
              <a:rPr lang="en-GB" baseline="0" dirty="0" smtClean="0"/>
              <a:t>	-&gt; Changes state of the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if needed -&gt; </a:t>
            </a:r>
            <a:r>
              <a:rPr lang="en-GB" baseline="0" dirty="0" err="1" smtClean="0"/>
              <a:t>setInternState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Extra : Made them immutable </a:t>
            </a:r>
          </a:p>
          <a:p>
            <a:r>
              <a:rPr lang="en-GB" baseline="0" dirty="0" smtClean="0"/>
              <a:t>-&gt; easy memento and intern state saving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14823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SequenceDiagram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-&gt; </a:t>
            </a:r>
            <a:r>
              <a:rPr lang="en-GB" baseline="0" dirty="0" err="1" smtClean="0"/>
              <a:t>addTest</a:t>
            </a:r>
            <a:r>
              <a:rPr lang="en-GB" baseline="0" dirty="0" smtClean="0"/>
              <a:t> </a:t>
            </a:r>
          </a:p>
          <a:p>
            <a:r>
              <a:rPr lang="en-GB" baseline="0" dirty="0" smtClean="0"/>
              <a:t>-&gt; change the </a:t>
            </a:r>
            <a:r>
              <a:rPr lang="en-GB" baseline="0" dirty="0" err="1" smtClean="0"/>
              <a:t>internState</a:t>
            </a:r>
            <a:r>
              <a:rPr lang="en-GB" baseline="0" dirty="0" smtClean="0"/>
              <a:t> of the </a:t>
            </a:r>
            <a:r>
              <a:rPr lang="en-GB" baseline="0" dirty="0" err="1" smtClean="0"/>
              <a:t>bugReport</a:t>
            </a:r>
            <a:r>
              <a:rPr lang="en-GB" baseline="0" dirty="0" smtClean="0"/>
              <a:t> + add new test</a:t>
            </a:r>
          </a:p>
          <a:p>
            <a:endParaRPr lang="en-GB" baseline="0" dirty="0" smtClean="0"/>
          </a:p>
          <a:p>
            <a:r>
              <a:rPr lang="en-GB" baseline="0" dirty="0" smtClean="0"/>
              <a:t>Other used Patterns: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Chain of responsibility (in permission system see previous iteration)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Iterator: Tree object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Composite</a:t>
            </a:r>
            <a:r>
              <a:rPr lang="en-GB" baseline="0" smtClean="0"/>
              <a:t>: Mailboxes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1567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95 % coverage overall (in 915 tests)</a:t>
            </a:r>
          </a:p>
          <a:p>
            <a:r>
              <a:rPr lang="en-GB" dirty="0" smtClean="0"/>
              <a:t>99</a:t>
            </a:r>
            <a:r>
              <a:rPr lang="en-GB" baseline="0" dirty="0" smtClean="0"/>
              <a:t> % on </a:t>
            </a:r>
            <a:r>
              <a:rPr lang="en-GB" baseline="0" dirty="0" err="1" smtClean="0"/>
              <a:t>bugdomain</a:t>
            </a:r>
            <a:r>
              <a:rPr lang="en-GB" baseline="0" dirty="0" smtClean="0"/>
              <a:t> (= core logic)</a:t>
            </a:r>
            <a:endParaRPr lang="en-GB" dirty="0" smtClean="0"/>
          </a:p>
          <a:p>
            <a:r>
              <a:rPr lang="en-GB" dirty="0" smtClean="0"/>
              <a:t>-&gt; run demo?</a:t>
            </a:r>
          </a:p>
          <a:p>
            <a:endParaRPr lang="en-GB" dirty="0" smtClean="0"/>
          </a:p>
          <a:p>
            <a:r>
              <a:rPr lang="en-GB" dirty="0" smtClean="0"/>
              <a:t>Worked similar to previous iteration :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Mocking</a:t>
            </a:r>
            <a:r>
              <a:rPr lang="en-GB" baseline="0" dirty="0" smtClean="0"/>
              <a:t> for System Tests -&gt; on UI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Most is white box testing</a:t>
            </a:r>
          </a:p>
          <a:p>
            <a:pPr marL="171450" indent="-171450">
              <a:buFontTx/>
              <a:buChar char="-"/>
            </a:pPr>
            <a:endParaRPr lang="en-GB" dirty="0" smtClean="0"/>
          </a:p>
          <a:p>
            <a:r>
              <a:rPr lang="en-GB" dirty="0" smtClean="0"/>
              <a:t>BUT: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More Unit Tests for Controller (/Model package)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157EE1-3AA1-4A08-96B2-5DCBCD609623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716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856156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16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45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89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7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839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02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446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2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62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6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93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2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05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859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068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06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58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BugTrap</a:t>
            </a:r>
            <a:r>
              <a:rPr lang="en-GB" dirty="0" smtClean="0"/>
              <a:t> iteration 2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Group 03</a:t>
            </a:r>
          </a:p>
          <a:p>
            <a:r>
              <a:rPr lang="en-GB" dirty="0" smtClean="0"/>
              <a:t>Kwinten Buytaert, Mathias </a:t>
            </a:r>
            <a:r>
              <a:rPr lang="en-GB" dirty="0" err="1" smtClean="0"/>
              <a:t>Dekempeneer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Vincent </a:t>
            </a:r>
            <a:r>
              <a:rPr lang="en-GB" dirty="0" err="1" smtClean="0"/>
              <a:t>Derkinderen</a:t>
            </a:r>
            <a:r>
              <a:rPr lang="en-GB" dirty="0" smtClean="0"/>
              <a:t> &amp; Ben Goethuys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8215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2228"/>
            <a:ext cx="9144000" cy="4206936"/>
          </a:xfrm>
        </p:spPr>
      </p:pic>
    </p:spTree>
    <p:extLst>
      <p:ext uri="{BB962C8B-B14F-4D97-AF65-F5344CB8AC3E}">
        <p14:creationId xmlns:p14="http://schemas.microsoft.com/office/powerpoint/2010/main" val="147414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225899" y="3366197"/>
            <a:ext cx="3265714" cy="78377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1000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99" y="0"/>
            <a:ext cx="7967801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051663" y="4494178"/>
            <a:ext cx="6795831" cy="176070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</a:t>
            </a:r>
            <a:br>
              <a:rPr lang="en-GB" dirty="0" smtClean="0"/>
            </a:br>
            <a:r>
              <a:rPr lang="en-GB" dirty="0" smtClean="0"/>
              <a:t>States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280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174085" y="0"/>
            <a:ext cx="6795831" cy="72957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err="1" smtClean="0"/>
              <a:t>BugReport</a:t>
            </a:r>
            <a:r>
              <a:rPr lang="en-GB" dirty="0" smtClean="0"/>
              <a:t> States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15" y="2180937"/>
            <a:ext cx="8430785" cy="356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7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Test Coverage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331" y="2051469"/>
            <a:ext cx="3896269" cy="40010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flipH="1">
            <a:off x="2886331" y="2051469"/>
            <a:ext cx="2558972" cy="198570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431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0"/>
            <a:ext cx="7704667" cy="1981200"/>
          </a:xfrm>
        </p:spPr>
        <p:txBody>
          <a:bodyPr/>
          <a:lstStyle/>
          <a:p>
            <a:r>
              <a:rPr lang="en-GB" dirty="0" smtClean="0"/>
              <a:t>Roles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Design Coordinator – Kwinten Buytaert</a:t>
            </a:r>
          </a:p>
          <a:p>
            <a:r>
              <a:rPr lang="en-GB" dirty="0" smtClean="0"/>
              <a:t>Test Coordinator – Ben Goethuys</a:t>
            </a:r>
          </a:p>
          <a:p>
            <a:r>
              <a:rPr lang="en-GB" dirty="0" smtClean="0"/>
              <a:t>Domain Coordinator – Vincent </a:t>
            </a:r>
            <a:r>
              <a:rPr lang="en-GB" dirty="0" err="1" smtClean="0"/>
              <a:t>Derkinderen</a:t>
            </a:r>
            <a:endParaRPr lang="en-GB" dirty="0" smtClean="0"/>
          </a:p>
          <a:p>
            <a:r>
              <a:rPr lang="en-GB" dirty="0" smtClean="0"/>
              <a:t>“Project” Coordinator – Mathias </a:t>
            </a:r>
            <a:r>
              <a:rPr lang="en-GB" dirty="0" err="1" smtClean="0"/>
              <a:t>Dekempeneer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12916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667" y="0"/>
            <a:ext cx="7704667" cy="1981200"/>
          </a:xfrm>
        </p:spPr>
        <p:txBody>
          <a:bodyPr/>
          <a:lstStyle/>
          <a:p>
            <a:r>
              <a:rPr lang="en-GB" dirty="0" smtClean="0"/>
              <a:t>Time table</a:t>
            </a:r>
            <a:endParaRPr lang="nl-BE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85266"/>
              </p:ext>
            </p:extLst>
          </p:nvPr>
        </p:nvGraphicFramePr>
        <p:xfrm>
          <a:off x="1390694" y="1536984"/>
          <a:ext cx="6906999" cy="5097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</a:tblPr>
              <a:tblGrid>
                <a:gridCol w="8852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547435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</a:tblGrid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2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3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4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6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7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8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9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studie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5:50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code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7:40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59290">
                <a:tc gridSpan="2"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gemeenschappelijk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nl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presentatie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hoorcollege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totaal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23:25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11:35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24:05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3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1:00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9:00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4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207" marR="5207" marT="52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iteration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109:50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vincent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107:05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83:30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mathias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59:15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3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BE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kwinten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64:15</a:t>
                      </a:r>
                    </a:p>
                  </a:txBody>
                  <a:tcPr marL="5207" marR="5207" marT="52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73:45</a:t>
                      </a: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nl-B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07" marR="5207" marT="520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9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Contents 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159000"/>
            <a:ext cx="7704667" cy="3840816"/>
          </a:xfrm>
        </p:spPr>
        <p:txBody>
          <a:bodyPr/>
          <a:lstStyle/>
          <a:p>
            <a:r>
              <a:rPr lang="en-GB" dirty="0" smtClean="0"/>
              <a:t>General overview</a:t>
            </a:r>
          </a:p>
          <a:p>
            <a:r>
              <a:rPr lang="en-GB" dirty="0" smtClean="0"/>
              <a:t>Design choices</a:t>
            </a:r>
          </a:p>
          <a:p>
            <a:pPr lvl="1"/>
            <a:r>
              <a:rPr lang="en-GB" dirty="0" smtClean="0"/>
              <a:t>Undo</a:t>
            </a:r>
          </a:p>
          <a:p>
            <a:pPr lvl="1"/>
            <a:r>
              <a:rPr lang="en-GB" dirty="0" smtClean="0"/>
              <a:t>Mailboxes</a:t>
            </a:r>
          </a:p>
          <a:p>
            <a:pPr lvl="1"/>
            <a:r>
              <a:rPr lang="en-GB" dirty="0" smtClean="0"/>
              <a:t>Milestones</a:t>
            </a:r>
          </a:p>
          <a:p>
            <a:pPr lvl="1"/>
            <a:r>
              <a:rPr lang="en-GB" dirty="0" err="1" smtClean="0"/>
              <a:t>Bugreport</a:t>
            </a:r>
            <a:r>
              <a:rPr lang="en-GB" dirty="0"/>
              <a:t> </a:t>
            </a:r>
            <a:r>
              <a:rPr lang="en-GB" dirty="0" smtClean="0"/>
              <a:t>states</a:t>
            </a:r>
          </a:p>
          <a:p>
            <a:r>
              <a:rPr lang="en-GB" dirty="0" smtClean="0"/>
              <a:t>Testing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8972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General Overview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9106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4972594" y="4875669"/>
            <a:ext cx="1881052" cy="75877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9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38" y="612178"/>
            <a:ext cx="8377646" cy="6162980"/>
          </a:xfr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9595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Undo</a:t>
            </a:r>
            <a:endParaRPr lang="nl-BE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09" y="1456727"/>
            <a:ext cx="6897583" cy="4293677"/>
          </a:xfrm>
        </p:spPr>
      </p:pic>
    </p:spTree>
    <p:extLst>
      <p:ext uri="{BB962C8B-B14F-4D97-AF65-F5344CB8AC3E}">
        <p14:creationId xmlns:p14="http://schemas.microsoft.com/office/powerpoint/2010/main" val="172488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1132113" y="2010549"/>
            <a:ext cx="3387635" cy="75877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4472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Notification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79" y="973831"/>
            <a:ext cx="8421641" cy="49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82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45" y="1238707"/>
            <a:ext cx="8080031" cy="4395740"/>
          </a:xfrm>
        </p:spPr>
      </p:pic>
      <p:sp>
        <p:nvSpPr>
          <p:cNvPr id="5" name="Rectangle 4"/>
          <p:cNvSpPr/>
          <p:nvPr/>
        </p:nvSpPr>
        <p:spPr>
          <a:xfrm>
            <a:off x="3697514" y="1638016"/>
            <a:ext cx="2339220" cy="30085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8346" y="0"/>
            <a:ext cx="6795831" cy="8926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Milestone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6375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176</TotalTime>
  <Words>553</Words>
  <Application>Microsoft Macintosh PowerPoint</Application>
  <PresentationFormat>Diavoorstelling (4:3)</PresentationFormat>
  <Paragraphs>367</Paragraphs>
  <Slides>16</Slides>
  <Notes>8</Notes>
  <HiddenSlides>2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Parallax</vt:lpstr>
      <vt:lpstr>BugTrap iteration 2</vt:lpstr>
      <vt:lpstr>Contents 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Test Coverage</vt:lpstr>
      <vt:lpstr>Roles</vt:lpstr>
      <vt:lpstr>Time table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BugTrap iteration 2</dc:title>
  <dc:creator>Kwinten Buytaert</dc:creator>
  <cp:lastModifiedBy>r0375050</cp:lastModifiedBy>
  <cp:revision>27</cp:revision>
  <dcterms:created xsi:type="dcterms:W3CDTF">2016-04-18T12:16:35Z</dcterms:created>
  <dcterms:modified xsi:type="dcterms:W3CDTF">2016-04-19T19:38:49Z</dcterms:modified>
</cp:coreProperties>
</file>

<file path=docProps/thumbnail.jpeg>
</file>